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23" r:id="rId2"/>
    <p:sldId id="256" r:id="rId3"/>
    <p:sldId id="329" r:id="rId4"/>
    <p:sldId id="330" r:id="rId5"/>
    <p:sldId id="293" r:id="rId6"/>
    <p:sldId id="324" r:id="rId7"/>
    <p:sldId id="294" r:id="rId8"/>
    <p:sldId id="325" r:id="rId9"/>
    <p:sldId id="295" r:id="rId10"/>
    <p:sldId id="326" r:id="rId11"/>
    <p:sldId id="296" r:id="rId12"/>
    <p:sldId id="327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3" r:id="rId28"/>
    <p:sldId id="314" r:id="rId29"/>
    <p:sldId id="315" r:id="rId30"/>
    <p:sldId id="331" r:id="rId31"/>
    <p:sldId id="332" r:id="rId32"/>
    <p:sldId id="333" r:id="rId33"/>
  </p:sldIdLst>
  <p:sldSz cx="9144000" cy="6858000" type="screen4x3"/>
  <p:notesSz cx="6858000" cy="9144000"/>
  <p:custDataLst>
    <p:tags r:id="rId3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67" d="100"/>
          <a:sy n="67" d="100"/>
        </p:scale>
        <p:origin x="1362" y="6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smtClean="0"/>
            <a:t>Theo </a:t>
          </a:r>
          <a:r>
            <a:rPr lang="en-US" dirty="0" err="1" smtClean="0"/>
            <a:t>bạn</a:t>
          </a:r>
          <a:r>
            <a:rPr lang="en-US" dirty="0" smtClean="0"/>
            <a:t> </a:t>
          </a:r>
          <a:r>
            <a:rPr lang="en-US" dirty="0" err="1" smtClean="0"/>
            <a:t>yếu</a:t>
          </a:r>
          <a:r>
            <a:rPr lang="en-US" dirty="0" smtClean="0"/>
            <a:t> </a:t>
          </a:r>
          <a:r>
            <a:rPr lang="en-US" dirty="0" err="1" smtClean="0"/>
            <a:t>tố</a:t>
          </a:r>
          <a:r>
            <a:rPr lang="en-US" dirty="0" smtClean="0"/>
            <a:t> </a:t>
          </a:r>
          <a:r>
            <a:rPr lang="en-US" dirty="0" err="1" smtClean="0"/>
            <a:t>nào</a:t>
          </a:r>
          <a:r>
            <a:rPr lang="en-US" dirty="0" smtClean="0"/>
            <a:t> </a:t>
          </a:r>
          <a:r>
            <a:rPr lang="en-US" dirty="0" err="1" smtClean="0"/>
            <a:t>ảnh</a:t>
          </a:r>
          <a:r>
            <a:rPr lang="en-US" dirty="0" smtClean="0"/>
            <a:t> </a:t>
          </a:r>
          <a:r>
            <a:rPr lang="en-US" dirty="0" err="1" smtClean="0"/>
            <a:t>hưởng</a:t>
          </a:r>
          <a:r>
            <a:rPr lang="en-US" dirty="0" smtClean="0"/>
            <a:t> </a:t>
          </a:r>
          <a:r>
            <a:rPr lang="en-US" dirty="0" err="1" smtClean="0"/>
            <a:t>đến</a:t>
          </a:r>
          <a:r>
            <a:rPr lang="en-US" dirty="0" smtClean="0"/>
            <a:t> </a:t>
          </a:r>
          <a:r>
            <a:rPr lang="en-US" dirty="0" err="1" smtClean="0"/>
            <a:t>hiệu</a:t>
          </a:r>
          <a:r>
            <a:rPr lang="en-US" dirty="0" smtClean="0"/>
            <a:t> </a:t>
          </a:r>
          <a:r>
            <a:rPr lang="en-US" dirty="0" err="1" smtClean="0"/>
            <a:t>quả</a:t>
          </a:r>
          <a:r>
            <a:rPr lang="en-US" dirty="0" smtClean="0"/>
            <a:t> </a:t>
          </a:r>
          <a:r>
            <a:rPr lang="en-US" dirty="0" err="1" smtClean="0"/>
            <a:t>làm</a:t>
          </a:r>
          <a:r>
            <a:rPr lang="en-US" dirty="0" smtClean="0"/>
            <a:t> </a:t>
          </a:r>
          <a:r>
            <a:rPr lang="en-US" dirty="0" err="1" smtClean="0"/>
            <a:t>việc</a:t>
          </a:r>
          <a:r>
            <a:rPr lang="en-US" dirty="0" smtClean="0"/>
            <a:t> </a:t>
          </a:r>
          <a:r>
            <a:rPr lang="en-US" dirty="0" err="1" smtClean="0"/>
            <a:t>của</a:t>
          </a:r>
          <a:r>
            <a:rPr lang="en-US" dirty="0" smtClean="0"/>
            <a:t> </a:t>
          </a:r>
          <a:r>
            <a:rPr lang="en-US" dirty="0" err="1" smtClean="0"/>
            <a:t>nhân</a:t>
          </a:r>
          <a:r>
            <a:rPr lang="en-US" dirty="0" smtClean="0"/>
            <a:t> </a:t>
          </a:r>
          <a:r>
            <a:rPr lang="en-US" dirty="0" err="1" smtClean="0"/>
            <a:t>viên</a:t>
          </a:r>
          <a:r>
            <a:rPr lang="en-US" dirty="0" smtClean="0"/>
            <a:t> QLĐH </a:t>
          </a:r>
          <a:r>
            <a:rPr lang="en-US" dirty="0" err="1" smtClean="0"/>
            <a:t>nhất</a:t>
          </a:r>
          <a:r>
            <a:rPr lang="en-US" dirty="0" smtClean="0"/>
            <a:t>? </a:t>
          </a:r>
          <a:r>
            <a:rPr lang="en-US" dirty="0" err="1" smtClean="0"/>
            <a:t>Tại</a:t>
          </a:r>
          <a:r>
            <a:rPr lang="en-US" dirty="0" smtClean="0"/>
            <a:t> </a:t>
          </a:r>
          <a:r>
            <a:rPr lang="en-US" dirty="0" err="1" smtClean="0"/>
            <a:t>sao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err="1" smtClean="0"/>
            <a:t>Trình</a:t>
          </a:r>
          <a:r>
            <a:rPr lang="en-US" sz="2400" dirty="0" smtClean="0"/>
            <a:t> </a:t>
          </a:r>
          <a:r>
            <a:rPr lang="en-US" sz="2400" dirty="0" err="1" smtClean="0"/>
            <a:t>độ</a:t>
          </a:r>
          <a:r>
            <a:rPr lang="en-US" sz="2400" dirty="0" smtClean="0"/>
            <a:t> </a:t>
          </a:r>
          <a:r>
            <a:rPr lang="en-US" sz="2400" dirty="0" err="1" smtClean="0"/>
            <a:t>chuyên</a:t>
          </a:r>
          <a:r>
            <a:rPr lang="en-US" sz="2400" dirty="0" smtClean="0"/>
            <a:t> </a:t>
          </a:r>
          <a:r>
            <a:rPr lang="en-US" sz="2400" dirty="0" err="1" smtClean="0"/>
            <a:t>môn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err="1" smtClean="0"/>
            <a:t>Kỹ</a:t>
          </a:r>
          <a:r>
            <a:rPr lang="en-US" sz="2400" dirty="0" smtClean="0"/>
            <a:t> </a:t>
          </a:r>
          <a:r>
            <a:rPr lang="en-US" sz="2400" dirty="0" err="1" smtClean="0"/>
            <a:t>năng</a:t>
          </a:r>
          <a:r>
            <a:rPr lang="en-US" sz="2400" dirty="0" smtClean="0"/>
            <a:t> </a:t>
          </a:r>
          <a:r>
            <a:rPr lang="en-US" sz="2400" dirty="0" err="1" smtClean="0"/>
            <a:t>mềm</a:t>
          </a:r>
          <a:endParaRPr lang="en-US" sz="2400" dirty="0"/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800" dirty="0" err="1" smtClean="0"/>
            <a:t>Ngoại</a:t>
          </a:r>
          <a:r>
            <a:rPr lang="en-US" sz="2800" dirty="0" smtClean="0"/>
            <a:t> </a:t>
          </a:r>
          <a:r>
            <a:rPr lang="en-US" sz="2800" dirty="0" err="1" smtClean="0"/>
            <a:t>ngữ</a:t>
          </a:r>
          <a:r>
            <a:rPr lang="en-US" sz="2800" dirty="0" smtClean="0"/>
            <a:t> </a:t>
          </a:r>
          <a:endParaRPr lang="en-US" sz="2800" dirty="0"/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/>
            <a:t>Tin </a:t>
          </a:r>
          <a:r>
            <a:rPr lang="en-US" sz="2800" dirty="0" err="1" smtClean="0"/>
            <a:t>học</a:t>
          </a:r>
          <a:r>
            <a:rPr lang="en-US" sz="2800" dirty="0" smtClean="0"/>
            <a:t> </a:t>
          </a:r>
          <a:endParaRPr lang="en-US" sz="2800" dirty="0"/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21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</dgm:pt>
    <dgm:pt modelId="{22E49C55-C3D8-4DB2-AC61-BD2DB99AB396}" type="pres">
      <dgm:prSet presAssocID="{75D0D7C1-17E8-44DC-9F31-ACD18B27BDD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</dgm:pt>
    <dgm:pt modelId="{5AA516A6-C817-4DDA-9D15-9CCEBFD50881}" type="pres">
      <dgm:prSet presAssocID="{61EC64C2-1E0E-4B34-8FFA-7598572868D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Kiểm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soát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truyền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thông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tin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Làm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việc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với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khách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42875" y="1741084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Theo </a:t>
          </a:r>
          <a:r>
            <a:rPr lang="en-US" sz="1900" kern="1200" dirty="0" err="1" smtClean="0"/>
            <a:t>bạn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yếu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tố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nào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ảnh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hưởng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đến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hiệu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quả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làm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việc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của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nhân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viên</a:t>
          </a:r>
          <a:r>
            <a:rPr lang="en-US" sz="1900" kern="1200" dirty="0" smtClean="0"/>
            <a:t> QLĐH </a:t>
          </a:r>
          <a:r>
            <a:rPr lang="en-US" sz="1900" kern="1200" dirty="0" err="1" smtClean="0"/>
            <a:t>nhất</a:t>
          </a:r>
          <a:r>
            <a:rPr lang="en-US" sz="1900" kern="1200" dirty="0" smtClean="0"/>
            <a:t>? </a:t>
          </a:r>
          <a:r>
            <a:rPr lang="en-US" sz="1900" kern="1200" dirty="0" err="1" smtClean="0"/>
            <a:t>Tại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sao</a:t>
          </a:r>
          <a:endParaRPr lang="en-US" sz="1900" kern="1200" dirty="0"/>
        </a:p>
      </dsp:txBody>
      <dsp:txXfrm>
        <a:off x="3922413" y="2079234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969234" y="1835"/>
          <a:ext cx="1738931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Trình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chuyên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môn</a:t>
          </a:r>
          <a:endParaRPr lang="en-US" sz="2400" kern="1200" dirty="0"/>
        </a:p>
      </dsp:txBody>
      <dsp:txXfrm>
        <a:off x="4223895" y="212066"/>
        <a:ext cx="1229609" cy="1015082"/>
      </dsp:txXfrm>
    </dsp:sp>
    <dsp:sp modelId="{22E49C55-C3D8-4DB2-AC61-BD2DB99AB396}">
      <dsp:nvSpPr>
        <dsp:cNvPr id="0" name=""/>
        <dsp:cNvSpPr/>
      </dsp:nvSpPr>
      <dsp:spPr>
        <a:xfrm>
          <a:off x="6296920" y="2177827"/>
          <a:ext cx="1435544" cy="1435544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Kỹ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năng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mềm</a:t>
          </a:r>
          <a:endParaRPr lang="en-US" sz="2400" kern="1200" dirty="0"/>
        </a:p>
      </dsp:txBody>
      <dsp:txXfrm>
        <a:off x="6507151" y="2388058"/>
        <a:ext cx="1015082" cy="1015082"/>
      </dsp:txXfrm>
    </dsp:sp>
    <dsp:sp modelId="{5AA516A6-C817-4DDA-9D15-9CCEBFD50881}">
      <dsp:nvSpPr>
        <dsp:cNvPr id="0" name=""/>
        <dsp:cNvSpPr/>
      </dsp:nvSpPr>
      <dsp:spPr>
        <a:xfrm>
          <a:off x="4120927" y="4353820"/>
          <a:ext cx="1435544" cy="1435544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Ngoại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ngữ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4331158" y="4564051"/>
        <a:ext cx="1015082" cy="1015082"/>
      </dsp:txXfrm>
    </dsp:sp>
    <dsp:sp modelId="{F00FAAE5-AFCC-4A84-85AE-0A510543EDD5}">
      <dsp:nvSpPr>
        <dsp:cNvPr id="0" name=""/>
        <dsp:cNvSpPr/>
      </dsp:nvSpPr>
      <dsp:spPr>
        <a:xfrm>
          <a:off x="1944935" y="217782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Tin </a:t>
          </a:r>
          <a:r>
            <a:rPr lang="en-US" sz="2800" kern="1200" dirty="0" err="1" smtClean="0"/>
            <a:t>học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2155166" y="238805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Kiểm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soát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truyền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đạt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thông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tin</a:t>
          </a:r>
          <a:endParaRPr lang="en-US" sz="31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Làm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việc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với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khách</a:t>
          </a:r>
          <a:r>
            <a:rPr lang="en-US" sz="31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1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1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65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72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3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36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61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0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4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8803741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</a:t>
            </a:r>
            <a:r>
              <a:rPr lang="en-US" sz="2600" dirty="0" err="1">
                <a:solidFill>
                  <a:schemeClr val="tx1"/>
                </a:solidFill>
              </a:rPr>
              <a:t>Nguyễn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Thị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Hiền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1600200"/>
            <a:ext cx="57150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lương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06118866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đánh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 marL="342900" indent="-342900">
              <a:buAutoNum type="arabicPeriod"/>
            </a:pPr>
            <a:r>
              <a:rPr lang="en-US" sz="2800" dirty="0" err="1" smtClean="0"/>
              <a:t>Trao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369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II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NPL,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,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fax,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,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,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Kênh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, </a:t>
            </a:r>
            <a:r>
              <a:rPr lang="en-US" sz="2800" dirty="0" err="1" smtClean="0"/>
              <a:t>thâm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720"/>
            <a:ext cx="7696200" cy="609600"/>
          </a:xfrm>
        </p:spPr>
        <p:txBody>
          <a:bodyPr/>
          <a:lstStyle/>
          <a:p>
            <a:r>
              <a:rPr lang="en-US" sz="3600" dirty="0" smtClean="0"/>
              <a:t>VD: </a:t>
            </a:r>
            <a:r>
              <a:rPr lang="en-US" sz="3600" dirty="0" err="1" smtClean="0"/>
              <a:t>Thông</a:t>
            </a:r>
            <a:r>
              <a:rPr lang="en-US" sz="3600" dirty="0" smtClean="0"/>
              <a:t> tin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công</a:t>
            </a:r>
            <a:r>
              <a:rPr lang="en-US" sz="3600" dirty="0" smtClean="0"/>
              <a:t> ty </a:t>
            </a:r>
            <a:r>
              <a:rPr lang="en-US" sz="3600" dirty="0" err="1" smtClean="0"/>
              <a:t>Việt</a:t>
            </a:r>
            <a:r>
              <a:rPr lang="en-US" sz="3600" dirty="0" smtClean="0"/>
              <a:t> </a:t>
            </a:r>
            <a:r>
              <a:rPr lang="en-US" sz="3600" dirty="0" err="1" smtClean="0"/>
              <a:t>Tiến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3333" t="17391" r="14167" b="4052"/>
          <a:stretch/>
        </p:blipFill>
        <p:spPr>
          <a:xfrm>
            <a:off x="28575" y="1380357"/>
            <a:ext cx="8991600" cy="547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….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: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mùa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size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2390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04862" y="3371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739731"/>
              </p:ext>
            </p:extLst>
          </p:nvPr>
        </p:nvGraphicFramePr>
        <p:xfrm>
          <a:off x="304801" y="2209800"/>
          <a:ext cx="8704498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Worksheet" r:id="rId3" imgW="6067425" imgH="2571750" progId="Excel.Sheet.12">
                  <p:embed/>
                </p:oleObj>
              </mc:Choice>
              <mc:Fallback>
                <p:oleObj name="Worksheet" r:id="rId3" imgW="6067425" imgH="2571750" progId="Excel.Shee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1" y="2209800"/>
                        <a:ext cx="8704498" cy="3962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153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Bảng</a:t>
            </a:r>
            <a:r>
              <a:rPr lang="en-US" sz="2800" dirty="0" smtClean="0"/>
              <a:t>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gam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NPL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endParaRPr lang="en-US" sz="2800" dirty="0" smtClean="0"/>
          </a:p>
          <a:p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may,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6962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HDSD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 descr="G:\KHOA -\hinh\DSC006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28700"/>
            <a:ext cx="85344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498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rập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endParaRPr lang="en-US" sz="2800" dirty="0" smtClean="0"/>
          </a:p>
          <a:p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: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dư</a:t>
            </a:r>
            <a:r>
              <a:rPr lang="en-US" sz="2800" dirty="0" smtClean="0"/>
              <a:t>, </a:t>
            </a:r>
            <a:r>
              <a:rPr lang="en-US" sz="2800" dirty="0" err="1" smtClean="0"/>
              <a:t>thiếu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size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ánh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934200" cy="609600"/>
          </a:xfrm>
        </p:spPr>
        <p:txBody>
          <a:bodyPr/>
          <a:lstStyle/>
          <a:p>
            <a:r>
              <a:rPr lang="en-US" dirty="0" err="1" smtClean="0"/>
              <a:t>Vd</a:t>
            </a:r>
            <a:r>
              <a:rPr lang="en-US" dirty="0" smtClean="0"/>
              <a:t>: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góp</a:t>
            </a:r>
            <a:r>
              <a:rPr lang="en-US" dirty="0" smtClean="0"/>
              <a:t> ý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000" t="15911" r="33333" b="7015"/>
          <a:stretch/>
        </p:blipFill>
        <p:spPr>
          <a:xfrm>
            <a:off x="152400" y="1069230"/>
            <a:ext cx="8839200" cy="580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9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,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, packing list…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,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quyết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định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gián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VD: 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: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NPL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NCC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QLDDH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cực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kịp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thời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luôn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email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ý </a:t>
            </a:r>
            <a:r>
              <a:rPr lang="en-US" sz="2800" dirty="0" err="1" smtClean="0">
                <a:solidFill>
                  <a:srgbClr val="FF0000"/>
                </a:solidFill>
              </a:rPr>
              <a:t>và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xét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mọi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,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ý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riêng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hoặc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làm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nổi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dõi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qua </a:t>
            </a:r>
            <a:r>
              <a:rPr lang="en-US" sz="2800" dirty="0" err="1" smtClean="0"/>
              <a:t>lời</a:t>
            </a:r>
            <a:r>
              <a:rPr lang="en-US" sz="2800" dirty="0" smtClean="0"/>
              <a:t> </a:t>
            </a:r>
            <a:r>
              <a:rPr lang="en-US" sz="2800" dirty="0" err="1" smtClean="0"/>
              <a:t>nói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chép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endParaRPr lang="en-US" sz="2800" dirty="0" smtClean="0"/>
          </a:p>
          <a:p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gấp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ngay</a:t>
            </a:r>
            <a:endParaRPr lang="en-US" sz="2800" dirty="0" smtClean="0"/>
          </a:p>
          <a:p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>
                <a:solidFill>
                  <a:srgbClr val="FF0000"/>
                </a:solidFill>
              </a:rPr>
              <a:t>Chuẩn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bị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lưỡng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bố</a:t>
            </a:r>
            <a:r>
              <a:rPr lang="en-US" sz="2800" dirty="0" smtClean="0"/>
              <a:t> </a:t>
            </a:r>
            <a:r>
              <a:rPr lang="en-US" sz="2800" dirty="0" err="1" smtClean="0"/>
              <a:t>cục</a:t>
            </a:r>
            <a:r>
              <a:rPr lang="en-US" sz="2800" dirty="0" smtClean="0"/>
              <a:t> </a:t>
            </a:r>
            <a:r>
              <a:rPr lang="en-US" sz="2800" dirty="0" err="1" smtClean="0"/>
              <a:t>chặt</a:t>
            </a:r>
            <a:r>
              <a:rPr lang="en-US" sz="2800" dirty="0" smtClean="0"/>
              <a:t> </a:t>
            </a:r>
            <a:r>
              <a:rPr lang="en-US" sz="2800" dirty="0" err="1" smtClean="0"/>
              <a:t>chẽ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dàn</a:t>
            </a:r>
            <a:r>
              <a:rPr lang="en-US" sz="2800" dirty="0" smtClean="0"/>
              <a:t> ý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, </a:t>
            </a:r>
            <a:r>
              <a:rPr lang="en-US" sz="2800" dirty="0" err="1" smtClean="0"/>
              <a:t>ngắn</a:t>
            </a:r>
            <a:r>
              <a:rPr lang="en-US" sz="2800" dirty="0" smtClean="0"/>
              <a:t> </a:t>
            </a:r>
            <a:r>
              <a:rPr lang="en-US" sz="2800" dirty="0" err="1" smtClean="0"/>
              <a:t>gọn</a:t>
            </a:r>
            <a:r>
              <a:rPr lang="en-US" sz="2800" dirty="0" smtClean="0"/>
              <a:t>, </a:t>
            </a:r>
            <a:r>
              <a:rPr lang="en-US" sz="2800" dirty="0" err="1" smtClean="0"/>
              <a:t>súc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Nhấn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>
                <a:solidFill>
                  <a:srgbClr val="FF0000"/>
                </a:solidFill>
              </a:rPr>
              <a:t>quan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Cập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liên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tục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Tuyệt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nắm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giữ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hay </a:t>
            </a:r>
            <a:r>
              <a:rPr lang="en-US" sz="2800" dirty="0" err="1" smtClean="0">
                <a:solidFill>
                  <a:srgbClr val="FF0000"/>
                </a:solidFill>
              </a:rPr>
              <a:t>trì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hoãn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phổ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sẻ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mỗi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một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endParaRPr lang="en-US" sz="2800" dirty="0" smtClean="0"/>
          </a:p>
          <a:p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từ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,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thái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mực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tin.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gỏ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điệp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ban </a:t>
            </a: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,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móc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cam </a:t>
            </a:r>
            <a:r>
              <a:rPr lang="en-US" sz="2800" dirty="0" err="1" smtClean="0"/>
              <a:t>kết</a:t>
            </a:r>
            <a:r>
              <a:rPr lang="en-US" sz="2800" dirty="0" smtClean="0"/>
              <a:t>…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tiếp</a:t>
            </a:r>
            <a:r>
              <a:rPr lang="en-US" sz="3200" dirty="0" smtClean="0"/>
              <a:t> </a:t>
            </a:r>
            <a:r>
              <a:rPr lang="en-US" sz="3200" dirty="0" err="1" smtClean="0"/>
              <a:t>cận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đánh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size </a:t>
            </a:r>
            <a:r>
              <a:rPr lang="en-US" sz="2800" dirty="0" err="1" smtClean="0"/>
              <a:t>chuẩn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 </a:t>
            </a:r>
            <a:r>
              <a:rPr lang="en-US" sz="2600" dirty="0" err="1" smtClean="0"/>
              <a:t>có</a:t>
            </a:r>
            <a:r>
              <a:rPr lang="en-US" sz="2600" dirty="0" smtClean="0"/>
              <a:t> 3 </a:t>
            </a:r>
            <a:r>
              <a:rPr lang="en-US" sz="2600" dirty="0" err="1" smtClean="0"/>
              <a:t>hình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: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chào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 -&gt; </a:t>
            </a:r>
            <a:r>
              <a:rPr lang="en-US" sz="2600" dirty="0" err="1" smtClean="0"/>
              <a:t>Trao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Chấp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-&gt;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gặp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: 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qua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r>
              <a:rPr lang="en-US" sz="2600" dirty="0" smtClean="0"/>
              <a:t>: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lưu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thiệu</a:t>
            </a:r>
            <a:r>
              <a:rPr lang="en-US" sz="2600" dirty="0" smtClean="0"/>
              <a:t> </a:t>
            </a:r>
            <a:r>
              <a:rPr lang="en-US" sz="2600" dirty="0" err="1" smtClean="0"/>
              <a:t>mình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,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đâu</a:t>
            </a:r>
            <a:r>
              <a:rPr lang="en-US" sz="2600" dirty="0" smtClean="0"/>
              <a:t> </a:t>
            </a:r>
            <a:r>
              <a:rPr lang="en-US" sz="2600" dirty="0" err="1" smtClean="0"/>
              <a:t>tới</a:t>
            </a:r>
            <a:r>
              <a:rPr lang="en-US" sz="2600" dirty="0" smtClean="0"/>
              <a:t>, </a:t>
            </a:r>
            <a:r>
              <a:rPr lang="en-US" sz="2600" dirty="0" err="1" smtClean="0"/>
              <a:t>lý</a:t>
            </a:r>
            <a:r>
              <a:rPr lang="en-US" sz="2600" dirty="0" smtClean="0"/>
              <a:t> do </a:t>
            </a:r>
            <a:r>
              <a:rPr lang="en-US" sz="2600" dirty="0" err="1" smtClean="0"/>
              <a:t>gọi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Hãy</a:t>
            </a:r>
            <a:r>
              <a:rPr lang="en-US" sz="2600" dirty="0" smtClean="0"/>
              <a:t> </a:t>
            </a:r>
            <a:r>
              <a:rPr lang="en-US" sz="2600" dirty="0" err="1" smtClean="0"/>
              <a:t>mỉm</a:t>
            </a:r>
            <a:r>
              <a:rPr lang="en-US" sz="2600" dirty="0" smtClean="0"/>
              <a:t> </a:t>
            </a:r>
            <a:r>
              <a:rPr lang="en-US" sz="2600" dirty="0" err="1" smtClean="0"/>
              <a:t>cười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Sẵn</a:t>
            </a:r>
            <a:r>
              <a:rPr lang="en-US" sz="2600" dirty="0" smtClean="0"/>
              <a:t> </a:t>
            </a:r>
            <a:r>
              <a:rPr lang="en-US" sz="2600" dirty="0" err="1" smtClean="0"/>
              <a:t>sàng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goi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cuộc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r>
              <a:rPr lang="en-US" sz="2600" dirty="0" smtClean="0"/>
              <a:t> </a:t>
            </a:r>
            <a:r>
              <a:rPr lang="en-US" sz="2600" dirty="0" err="1" smtClean="0"/>
              <a:t>tố</a:t>
            </a:r>
            <a:r>
              <a:rPr lang="en-US" sz="2600" dirty="0" smtClean="0"/>
              <a:t> </a:t>
            </a:r>
            <a:r>
              <a:rPr lang="en-US" sz="2600" dirty="0" err="1" smtClean="0"/>
              <a:t>ảnh</a:t>
            </a:r>
            <a:r>
              <a:rPr lang="en-US" sz="2600" dirty="0" smtClean="0"/>
              <a:t> </a:t>
            </a:r>
            <a:r>
              <a:rPr lang="en-US" sz="2600" dirty="0" err="1" smtClean="0"/>
              <a:t>hưởng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Ấn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ban </a:t>
            </a:r>
            <a:r>
              <a:rPr lang="en-US" sz="2600" dirty="0" err="1" smtClean="0"/>
              <a:t>đầu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cơ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mục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ràng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tiếp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đặt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Biết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r>
              <a:rPr lang="en-US" sz="2600" dirty="0" smtClean="0"/>
              <a:t>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đạt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thỏa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vi-VN" sz="2600" dirty="0" smtClean="0">
                <a:solidFill>
                  <a:srgbClr val="FF0000"/>
                </a:solidFill>
              </a:rPr>
              <a:t>TRÁNH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nhìn</a:t>
            </a:r>
            <a:r>
              <a:rPr lang="en-US" sz="2600" dirty="0" smtClean="0"/>
              <a:t> </a:t>
            </a:r>
            <a:r>
              <a:rPr lang="en-US" sz="2600" dirty="0" err="1" smtClean="0"/>
              <a:t>vào</a:t>
            </a:r>
            <a:r>
              <a:rPr lang="en-US" sz="2600" dirty="0" smtClean="0"/>
              <a:t> </a:t>
            </a:r>
            <a:r>
              <a:rPr lang="en-US" sz="2600" dirty="0" err="1" smtClean="0"/>
              <a:t>mắt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hoạch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báo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do, </a:t>
            </a:r>
            <a:r>
              <a:rPr lang="en-US" sz="2600" dirty="0" err="1" smtClean="0"/>
              <a:t>quyền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hết</a:t>
            </a:r>
            <a:r>
              <a:rPr lang="en-US" sz="2600" dirty="0" smtClean="0"/>
              <a:t> </a:t>
            </a:r>
            <a:r>
              <a:rPr lang="en-US" sz="2600" dirty="0" err="1" smtClean="0"/>
              <a:t>tất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ngay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buổi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Lảng</a:t>
            </a:r>
            <a:r>
              <a:rPr lang="en-US" sz="2600" dirty="0" smtClean="0"/>
              <a:t> </a:t>
            </a:r>
            <a:r>
              <a:rPr lang="en-US" sz="2600" dirty="0" err="1" smtClean="0"/>
              <a:t>tránh</a:t>
            </a:r>
            <a:r>
              <a:rPr lang="en-US" sz="2600" dirty="0" smtClean="0"/>
              <a:t> ý </a:t>
            </a:r>
            <a:r>
              <a:rPr lang="en-US" sz="2600" dirty="0" err="1" smtClean="0"/>
              <a:t>kiến</a:t>
            </a:r>
            <a:r>
              <a:rPr lang="en-US" sz="2600" dirty="0" smtClean="0"/>
              <a:t> </a:t>
            </a:r>
            <a:r>
              <a:rPr lang="en-US" sz="2600" dirty="0" err="1" smtClean="0"/>
              <a:t>phản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hay </a:t>
            </a:r>
            <a:r>
              <a:rPr lang="en-US" sz="2600" dirty="0" err="1" smtClean="0"/>
              <a:t>nghi</a:t>
            </a:r>
            <a:r>
              <a:rPr lang="en-US" sz="2600" dirty="0" smtClean="0"/>
              <a:t> </a:t>
            </a:r>
            <a:r>
              <a:rPr lang="en-US" sz="2600" dirty="0" err="1" smtClean="0"/>
              <a:t>ngờ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ngoài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Tìm</a:t>
            </a:r>
            <a:r>
              <a:rPr lang="en-US" sz="2600" dirty="0" smtClean="0"/>
              <a:t> </a:t>
            </a:r>
            <a:r>
              <a:rPr lang="en-US" sz="2600" dirty="0" err="1" smtClean="0"/>
              <a:t>hiểu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phòng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nối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, </a:t>
            </a:r>
            <a:r>
              <a:rPr lang="en-US" sz="2600" dirty="0" err="1" smtClean="0"/>
              <a:t>cử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ý </a:t>
            </a:r>
            <a:r>
              <a:rPr lang="en-US" sz="2600" dirty="0" err="1" smtClean="0"/>
              <a:t>nghĩa</a:t>
            </a:r>
            <a:r>
              <a:rPr lang="en-US" sz="2600" dirty="0" smtClean="0"/>
              <a:t> </a:t>
            </a:r>
            <a:r>
              <a:rPr lang="en-US" sz="2600" dirty="0" err="1" smtClean="0"/>
              <a:t>kèm</a:t>
            </a:r>
            <a:r>
              <a:rPr lang="en-US" sz="2600" dirty="0" smtClean="0"/>
              <a:t> </a:t>
            </a:r>
            <a:r>
              <a:rPr lang="en-US" sz="2600" dirty="0" err="1" smtClean="0"/>
              <a:t>theo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tài</a:t>
            </a:r>
            <a:r>
              <a:rPr lang="en-US" sz="2600" dirty="0" smtClean="0"/>
              <a:t> </a:t>
            </a:r>
            <a:r>
              <a:rPr lang="en-US" sz="2600" dirty="0" err="1" smtClean="0"/>
              <a:t>liệu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Danh</a:t>
            </a:r>
            <a:r>
              <a:rPr lang="en-US" sz="2600" dirty="0" smtClean="0"/>
              <a:t> </a:t>
            </a:r>
            <a:r>
              <a:rPr lang="en-US" sz="2600" dirty="0" err="1" smtClean="0"/>
              <a:t>thiếp</a:t>
            </a:r>
            <a:r>
              <a:rPr lang="en-US" sz="2600" dirty="0" smtClean="0"/>
              <a:t>, catalogue…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,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sản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đóng</a:t>
            </a:r>
            <a:r>
              <a:rPr lang="en-US" sz="2600" dirty="0" smtClean="0"/>
              <a:t> </a:t>
            </a:r>
            <a:r>
              <a:rPr lang="en-US" sz="2600" dirty="0" err="1" smtClean="0"/>
              <a:t>gói</a:t>
            </a:r>
            <a:r>
              <a:rPr lang="en-US" sz="2600" dirty="0" smtClean="0"/>
              <a:t>,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,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….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/ </a:t>
            </a:r>
            <a:r>
              <a:rPr lang="en-US" sz="2600" dirty="0" err="1" smtClean="0"/>
              <a:t>sổ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 </a:t>
            </a:r>
            <a:r>
              <a:rPr lang="en-US" sz="2600" dirty="0" err="1" smtClean="0"/>
              <a:t>bàn</a:t>
            </a:r>
            <a:r>
              <a:rPr lang="en-US" sz="2600" dirty="0" smtClean="0"/>
              <a:t> </a:t>
            </a:r>
            <a:r>
              <a:rPr lang="en-US" sz="2600" dirty="0" err="1" smtClean="0"/>
              <a:t>cãi</a:t>
            </a:r>
            <a:r>
              <a:rPr lang="en-US" sz="2600" dirty="0" smtClean="0"/>
              <a:t> </a:t>
            </a:r>
            <a:r>
              <a:rPr lang="en-US" sz="2600" dirty="0" err="1" smtClean="0"/>
              <a:t>tranh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Triển</a:t>
            </a:r>
            <a:r>
              <a:rPr lang="en-US" sz="2600" dirty="0" smtClean="0"/>
              <a:t> </a:t>
            </a:r>
            <a:r>
              <a:rPr lang="en-US" sz="2600" dirty="0" err="1" smtClean="0"/>
              <a:t>khai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khoản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hợp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cập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mà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trái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-  </a:t>
            </a:r>
            <a:r>
              <a:rPr lang="en-US" sz="2600" dirty="0" err="1" smtClean="0"/>
              <a:t>Nghe</a:t>
            </a:r>
            <a:r>
              <a:rPr lang="en-US" sz="2600" dirty="0" smtClean="0"/>
              <a:t>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phía</a:t>
            </a:r>
            <a:r>
              <a:rPr lang="en-US" sz="2600" dirty="0" smtClean="0"/>
              <a:t> </a:t>
            </a:r>
            <a:r>
              <a:rPr lang="en-US" sz="2600" dirty="0" err="1" smtClean="0"/>
              <a:t>bên</a:t>
            </a:r>
            <a:r>
              <a:rPr lang="en-US" sz="2600" dirty="0" smtClean="0"/>
              <a:t> </a:t>
            </a:r>
            <a:r>
              <a:rPr lang="en-US" sz="2600" dirty="0" err="1" smtClean="0"/>
              <a:t>kia</a:t>
            </a:r>
            <a:r>
              <a:rPr lang="en-US" sz="2600" dirty="0" smtClean="0"/>
              <a:t>, </a:t>
            </a:r>
            <a:r>
              <a:rPr lang="en-US" sz="2600" dirty="0" err="1" smtClean="0"/>
              <a:t>nếu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thì</a:t>
            </a:r>
            <a:r>
              <a:rPr lang="en-US" sz="2600" dirty="0" smtClean="0"/>
              <a:t>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biên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, </a:t>
            </a:r>
            <a:r>
              <a:rPr lang="en-US" sz="2600" dirty="0" err="1" smtClean="0"/>
              <a:t>nên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ý.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nào</a:t>
            </a:r>
            <a:r>
              <a:rPr lang="en-US" sz="2600" dirty="0" smtClean="0"/>
              <a:t> </a:t>
            </a:r>
            <a:r>
              <a:rPr lang="en-US" sz="2600" dirty="0" err="1" smtClean="0"/>
              <a:t>đó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ít</a:t>
            </a:r>
            <a:r>
              <a:rPr lang="en-US" sz="2600" dirty="0" smtClean="0"/>
              <a:t> </a:t>
            </a:r>
            <a:r>
              <a:rPr lang="en-US" sz="2600" dirty="0" err="1" smtClean="0"/>
              <a:t>cảm</a:t>
            </a:r>
            <a:r>
              <a:rPr lang="en-US" sz="2600" dirty="0" smtClean="0"/>
              <a:t> </a:t>
            </a:r>
            <a:r>
              <a:rPr lang="en-US" sz="2600" dirty="0" err="1" smtClean="0"/>
              <a:t>xúc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tốt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kiện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huống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r>
              <a:rPr lang="en-US" sz="2600" dirty="0" smtClean="0"/>
              <a:t> </a:t>
            </a:r>
            <a:r>
              <a:rPr lang="en-US" sz="2600" dirty="0" err="1" smtClean="0"/>
              <a:t>lợi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xin</a:t>
            </a:r>
            <a:r>
              <a:rPr lang="en-US" sz="2600" dirty="0" smtClean="0"/>
              <a:t> </a:t>
            </a:r>
            <a:r>
              <a:rPr lang="en-US" sz="2600" dirty="0" err="1" smtClean="0"/>
              <a:t>giải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, </a:t>
            </a:r>
            <a:r>
              <a:rPr lang="en-US" sz="2600" dirty="0" err="1" smtClean="0"/>
              <a:t>hoặc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này</a:t>
            </a:r>
            <a:r>
              <a:rPr lang="en-US" sz="2600" dirty="0" smtClean="0"/>
              <a:t> </a:t>
            </a:r>
            <a:r>
              <a:rPr lang="en-US" sz="2600" dirty="0" err="1" smtClean="0"/>
              <a:t>sẽ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đê</a:t>
            </a:r>
            <a:r>
              <a:rPr lang="en-US" sz="2600" dirty="0" smtClean="0"/>
              <a:t>: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đã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91" y="1127356"/>
            <a:ext cx="9194791" cy="550204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96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ở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ãy</a:t>
            </a:r>
            <a:r>
              <a:rPr lang="en-US" dirty="0" smtClean="0"/>
              <a:t> </a:t>
            </a:r>
            <a:r>
              <a:rPr lang="en-US" dirty="0" err="1" smtClean="0"/>
              <a:t>liệt</a:t>
            </a:r>
            <a:r>
              <a:rPr lang="en-US" dirty="0" smtClean="0"/>
              <a:t> </a:t>
            </a:r>
            <a:r>
              <a:rPr lang="en-US" dirty="0" err="1" smtClean="0"/>
              <a:t>kê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may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/>
              <a:t> </a:t>
            </a:r>
            <a:r>
              <a:rPr lang="en-US" dirty="0" err="1" smtClean="0"/>
              <a:t>trên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3251</TotalTime>
  <Words>1509</Words>
  <Application>Microsoft Office PowerPoint</Application>
  <PresentationFormat>On-screen Show (4:3)</PresentationFormat>
  <Paragraphs>235</Paragraphs>
  <Slides>32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Wingdings</vt:lpstr>
      <vt:lpstr>871TGp_picture_light_ani</vt:lpstr>
      <vt:lpstr>Worksheet</vt:lpstr>
      <vt:lpstr>KIỂM TRA BÀI CŨ</vt:lpstr>
      <vt:lpstr>GV: Nguyễn Thị Hiền</vt:lpstr>
      <vt:lpstr>MỤC TIÊU</vt:lpstr>
      <vt:lpstr>NỘI DUNG</vt:lpstr>
      <vt:lpstr>I. Kiểm soát và truyền đạt thông tin</vt:lpstr>
      <vt:lpstr>VD: Thông tin về công ty Việt Tiến</vt:lpstr>
      <vt:lpstr>I. Kiểm soát và truyền đạt thông tin</vt:lpstr>
      <vt:lpstr>VD: Bảng số lượng đơn hàng</vt:lpstr>
      <vt:lpstr>I. Kiểm soát và truyền đạt thông tin</vt:lpstr>
      <vt:lpstr>VD: Bảng HDSD nguyên phụ liệu</vt:lpstr>
      <vt:lpstr>I. Kiểm soát và truyền đạt thông tin</vt:lpstr>
      <vt:lpstr>Vd: Về góp ý của khách hàng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TỔNG KẾT BÀI</vt:lpstr>
      <vt:lpstr>GIAO BÀI</vt:lpstr>
      <vt:lpstr>GIAO BÀI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138</cp:revision>
  <dcterms:created xsi:type="dcterms:W3CDTF">2013-12-02T23:45:18Z</dcterms:created>
  <dcterms:modified xsi:type="dcterms:W3CDTF">2020-05-05T06:16:51Z</dcterms:modified>
</cp:coreProperties>
</file>